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63" r:id="rId2"/>
    <p:sldMasterId id="2147483776" r:id="rId3"/>
  </p:sldMasterIdLst>
  <p:notesMasterIdLst>
    <p:notesMasterId r:id="rId10"/>
  </p:notesMasterIdLst>
  <p:handoutMasterIdLst>
    <p:handoutMasterId r:id="rId11"/>
  </p:handoutMasterIdLst>
  <p:sldIdLst>
    <p:sldId id="280" r:id="rId4"/>
    <p:sldId id="289" r:id="rId5"/>
    <p:sldId id="283" r:id="rId6"/>
    <p:sldId id="296" r:id="rId7"/>
    <p:sldId id="284" r:id="rId8"/>
    <p:sldId id="2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 autoAdjust="0"/>
    <p:restoredTop sz="90929"/>
  </p:normalViewPr>
  <p:slideViewPr>
    <p:cSldViewPr>
      <p:cViewPr varScale="1">
        <p:scale>
          <a:sx n="61" d="100"/>
          <a:sy n="61" d="100"/>
        </p:scale>
        <p:origin x="12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82DEF2-3D83-4EF8-ADF3-092D6999E760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8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1433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433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6.wmf"/><Relationship Id="rId8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72534"/>
              </p:ext>
            </p:extLst>
          </p:nvPr>
        </p:nvGraphicFramePr>
        <p:xfrm>
          <a:off x="644525" y="930274"/>
          <a:ext cx="50704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1562040" imgH="457200" progId="Equation.3">
                  <p:embed/>
                </p:oleObj>
              </mc:Choice>
              <mc:Fallback>
                <p:oleObj name="Equation" r:id="rId3" imgW="156204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930274"/>
                        <a:ext cx="5070475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435154"/>
              </p:ext>
            </p:extLst>
          </p:nvPr>
        </p:nvGraphicFramePr>
        <p:xfrm>
          <a:off x="762000" y="2640012"/>
          <a:ext cx="48006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1434960" imgH="812520" progId="Equation.3">
                  <p:embed/>
                </p:oleObj>
              </mc:Choice>
              <mc:Fallback>
                <p:oleObj name="Equation" r:id="rId5" imgW="143496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40012"/>
                        <a:ext cx="4800600" cy="2676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08668"/>
              </p:ext>
            </p:extLst>
          </p:nvPr>
        </p:nvGraphicFramePr>
        <p:xfrm>
          <a:off x="762000" y="5462587"/>
          <a:ext cx="4724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7" imgW="1091880" imgH="457200" progId="Equation.3">
                  <p:embed/>
                </p:oleObj>
              </mc:Choice>
              <mc:Fallback>
                <p:oleObj name="Equation" r:id="rId7" imgW="10918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62587"/>
                        <a:ext cx="4724400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357312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867400" y="586898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Strategies when </a:t>
            </a:r>
            <a:r>
              <a:rPr lang="en-US" sz="3600" b="1">
                <a:solidFill>
                  <a:srgbClr val="FF0000"/>
                </a:solidFill>
              </a:rPr>
              <a:t>expanding </a:t>
            </a:r>
            <a:r>
              <a:rPr lang="en-US" sz="3600"/>
              <a:t>logarithms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r>
              <a:rPr lang="en-US" sz="2800"/>
              <a:t>Change radicals to rational (fraction) exponents.</a:t>
            </a:r>
          </a:p>
          <a:p>
            <a:r>
              <a:rPr lang="en-US" sz="2800"/>
              <a:t>Expand the multiplication and/or division</a:t>
            </a:r>
          </a:p>
          <a:p>
            <a:r>
              <a:rPr lang="en-US" sz="2800"/>
              <a:t>Move the exponent(s) LAST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5241388"/>
              </p:ext>
            </p:extLst>
          </p:nvPr>
        </p:nvGraphicFramePr>
        <p:xfrm>
          <a:off x="1524000" y="3657601"/>
          <a:ext cx="53340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1295280" imgH="457200" progId="Equation.DSMT4">
                  <p:embed/>
                </p:oleObj>
              </mc:Choice>
              <mc:Fallback>
                <p:oleObj name="Equation" r:id="rId4" imgW="12952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1"/>
                        <a:ext cx="5334000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3200400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dirty="0"/>
              <a:t>3.	log</a:t>
            </a:r>
            <a:r>
              <a:rPr lang="en-US" sz="4800" baseline="-25000" dirty="0"/>
              <a:t>10</a:t>
            </a:r>
            <a:r>
              <a:rPr lang="en-US" sz="4800" dirty="0"/>
              <a:t>5x</a:t>
            </a:r>
            <a:r>
              <a:rPr lang="en-US" sz="4800" baseline="30000" dirty="0"/>
              <a:t>3</a:t>
            </a:r>
            <a:r>
              <a:rPr lang="en-US" sz="4800" dirty="0"/>
              <a:t>y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15884"/>
              </p:ext>
            </p:extLst>
          </p:nvPr>
        </p:nvGraphicFramePr>
        <p:xfrm>
          <a:off x="1066800" y="1447800"/>
          <a:ext cx="35623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447800"/>
                        <a:ext cx="3562350" cy="113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78921"/>
              </p:ext>
            </p:extLst>
          </p:nvPr>
        </p:nvGraphicFramePr>
        <p:xfrm>
          <a:off x="1119052" y="4495800"/>
          <a:ext cx="2614748" cy="157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736560" imgH="444240" progId="Equation.DSMT4">
                  <p:embed/>
                </p:oleObj>
              </mc:Choice>
              <mc:Fallback>
                <p:oleObj name="Equation" r:id="rId5" imgW="736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9052" y="4495800"/>
                        <a:ext cx="2614748" cy="1577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62634"/>
              </p:ext>
            </p:extLst>
          </p:nvPr>
        </p:nvGraphicFramePr>
        <p:xfrm>
          <a:off x="979488" y="1030288"/>
          <a:ext cx="373697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812520" imgH="419040" progId="Equation.DSMT4">
                  <p:embed/>
                </p:oleObj>
              </mc:Choice>
              <mc:Fallback>
                <p:oleObj name="Equation" r:id="rId3" imgW="812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488" y="1030288"/>
                        <a:ext cx="373697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71216"/>
              </p:ext>
            </p:extLst>
          </p:nvPr>
        </p:nvGraphicFramePr>
        <p:xfrm>
          <a:off x="1143000" y="3657600"/>
          <a:ext cx="471884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736560" imgH="457200" progId="Equation.DSMT4">
                  <p:embed/>
                </p:oleObj>
              </mc:Choice>
              <mc:Fallback>
                <p:oleObj name="Equation" r:id="rId5" imgW="736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657600"/>
                        <a:ext cx="4718842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006862"/>
      </p:ext>
    </p:extLst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Ex. 7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84250" y="990600"/>
          <a:ext cx="21955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3" imgW="787320" imgH="431640" progId="Equation.DSMT4">
                  <p:embed/>
                </p:oleObj>
              </mc:Choice>
              <mc:Fallback>
                <p:oleObj name="Equation" r:id="rId3" imgW="7873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990600"/>
                        <a:ext cx="21955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76588" y="990600"/>
          <a:ext cx="32226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5" imgW="1155600" imgH="558720" progId="Equation.DSMT4">
                  <p:embed/>
                </p:oleObj>
              </mc:Choice>
              <mc:Fallback>
                <p:oleObj name="Equation" r:id="rId5" imgW="115560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990600"/>
                        <a:ext cx="32226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028950" y="2743200"/>
          <a:ext cx="38957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7" imgW="1396800" imgH="279360" progId="Equation.DSMT4">
                  <p:embed/>
                </p:oleObj>
              </mc:Choice>
              <mc:Fallback>
                <p:oleObj name="Equation" r:id="rId7" imgW="1396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743200"/>
                        <a:ext cx="38957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028950" y="3962400"/>
          <a:ext cx="3895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962400"/>
                        <a:ext cx="3895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00200" y="30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Expand.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3810000"/>
            <a:ext cx="5715000" cy="1371600"/>
          </a:xfrm>
          <a:prstGeom prst="ellipse">
            <a:avLst/>
          </a:prstGeom>
          <a:noFill/>
          <a:ln w="76200" cap="rnd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Ex. 3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Use                     and                         to evaluate the logarithm. </a:t>
            </a:r>
            <a:endParaRPr lang="en-US" sz="3000" b="1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905000" y="357188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7188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4943475" y="341313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41313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533400" y="1524000"/>
          <a:ext cx="140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14065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8938" y="2767013"/>
          <a:ext cx="2001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" name="Equation" r:id="rId9" imgW="939600" imgH="228600" progId="Equation.DSMT4">
                  <p:embed/>
                </p:oleObj>
              </mc:Choice>
              <mc:Fallback>
                <p:oleObj name="Equation" r:id="rId9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767013"/>
                        <a:ext cx="20018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57200" y="3429000"/>
          <a:ext cx="18383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Equation" r:id="rId11" imgW="863280" imgH="177480" progId="Equation.DSMT4">
                  <p:embed/>
                </p:oleObj>
              </mc:Choice>
              <mc:Fallback>
                <p:oleObj name="Equation" r:id="rId11" imgW="863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8383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915988" y="4038600"/>
          <a:ext cx="9191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038600"/>
                        <a:ext cx="9191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7"/>
          <p:cNvGraphicFramePr>
            <a:graphicFrameLocks noChangeAspect="1"/>
          </p:cNvGraphicFramePr>
          <p:nvPr/>
        </p:nvGraphicFramePr>
        <p:xfrm>
          <a:off x="3222625" y="16891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6891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3276600" y="2743200"/>
          <a:ext cx="14874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" name="Equation" r:id="rId17" imgW="698400" imgH="253800" progId="Equation.DSMT4">
                  <p:embed/>
                </p:oleObj>
              </mc:Choice>
              <mc:Fallback>
                <p:oleObj name="Equation" r:id="rId17" imgW="6984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14874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019425" y="3359150"/>
          <a:ext cx="200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" name="Equation" r:id="rId19" imgW="939600" imgH="228600" progId="Equation.DSMT4">
                  <p:embed/>
                </p:oleObj>
              </mc:Choice>
              <mc:Fallback>
                <p:oleObj name="Equation" r:id="rId19" imgW="939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359150"/>
                        <a:ext cx="200183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111500" y="3962400"/>
          <a:ext cx="1865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" name="Equation" r:id="rId21" imgW="876240" imgH="177480" progId="Equation.DSMT4">
                  <p:embed/>
                </p:oleObj>
              </mc:Choice>
              <mc:Fallback>
                <p:oleObj name="Equation" r:id="rId21" imgW="8762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962400"/>
                        <a:ext cx="1865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651250" y="4495800"/>
          <a:ext cx="811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Equation" r:id="rId23" imgW="380880" imgH="177480" progId="Equation.DSMT4">
                  <p:embed/>
                </p:oleObj>
              </mc:Choice>
              <mc:Fallback>
                <p:oleObj name="Equation" r:id="rId23" imgW="380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4495800"/>
                        <a:ext cx="811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2"/>
          <p:cNvGraphicFramePr>
            <a:graphicFrameLocks noChangeAspect="1"/>
          </p:cNvGraphicFramePr>
          <p:nvPr/>
        </p:nvGraphicFramePr>
        <p:xfrm>
          <a:off x="6019800" y="16764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" name="Equation" r:id="rId25" imgW="711000" imgH="228600" progId="Equation.DSMT4">
                  <p:embed/>
                </p:oleObj>
              </mc:Choice>
              <mc:Fallback>
                <p:oleObj name="Equation" r:id="rId25" imgW="7110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764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6119813" y="2716213"/>
          <a:ext cx="1162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27" imgW="545760" imgH="241200" progId="Equation.DSMT4">
                  <p:embed/>
                </p:oleObj>
              </mc:Choice>
              <mc:Fallback>
                <p:oleObj name="Equation" r:id="rId27" imgW="5457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716213"/>
                        <a:ext cx="1162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6069013" y="3355975"/>
          <a:ext cx="12160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29" imgW="571320" imgH="228600" progId="Equation.DSMT4">
                  <p:embed/>
                </p:oleObj>
              </mc:Choice>
              <mc:Fallback>
                <p:oleObj name="Equation" r:id="rId29" imgW="5713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355975"/>
                        <a:ext cx="12160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94400" y="3868738"/>
          <a:ext cx="1377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31" imgW="647640" imgH="253800" progId="Equation.DSMT4">
                  <p:embed/>
                </p:oleObj>
              </mc:Choice>
              <mc:Fallback>
                <p:oleObj name="Equation" r:id="rId31" imgW="6476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868738"/>
                        <a:ext cx="13779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6243638" y="4473575"/>
          <a:ext cx="8096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33" imgW="380880" imgH="177480" progId="Equation.DSMT4">
                  <p:embed/>
                </p:oleObj>
              </mc:Choice>
              <mc:Fallback>
                <p:oleObj name="Equation" r:id="rId33" imgW="3808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473575"/>
                        <a:ext cx="8096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2583</TotalTime>
  <Words>58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Watermark</vt:lpstr>
      <vt:lpstr>iRespondQuestionMaster</vt:lpstr>
      <vt:lpstr>iRespondGraphMaster</vt:lpstr>
      <vt:lpstr>Equation</vt:lpstr>
      <vt:lpstr>Properties of Logarithms </vt:lpstr>
      <vt:lpstr>Strategies when expanding logarithms</vt:lpstr>
      <vt:lpstr>PowerPoint Presentation</vt:lpstr>
      <vt:lpstr>PowerPoint Presentation</vt:lpstr>
      <vt:lpstr>Ex. 7</vt:lpstr>
      <vt:lpstr>Ex. 3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Stephen Sansing</cp:lastModifiedBy>
  <cp:revision>69</cp:revision>
  <dcterms:created xsi:type="dcterms:W3CDTF">2002-01-10T15:12:12Z</dcterms:created>
  <dcterms:modified xsi:type="dcterms:W3CDTF">2020-03-23T22:15:49Z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